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D"/>
    <a:srgbClr val="FEBF3E"/>
    <a:srgbClr val="F68B28"/>
    <a:srgbClr val="8672B4"/>
    <a:srgbClr val="00DDA5"/>
    <a:srgbClr val="3EB8D8"/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Chart</a:t>
            </a:r>
            <a:endParaRPr lang="lt-LT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3EB8D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5D-4F9B-895D-5DFE1DE3DDD6}"/>
              </c:ext>
            </c:extLst>
          </c:dPt>
          <c:dPt>
            <c:idx val="1"/>
            <c:invertIfNegative val="0"/>
            <c:bubble3D val="0"/>
            <c:spPr>
              <a:solidFill>
                <a:srgbClr val="00DDA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95D-4F9B-895D-5DFE1DE3DDD6}"/>
              </c:ext>
            </c:extLst>
          </c:dPt>
          <c:dPt>
            <c:idx val="2"/>
            <c:invertIfNegative val="0"/>
            <c:bubble3D val="0"/>
            <c:spPr>
              <a:solidFill>
                <a:srgbClr val="8672B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95D-4F9B-895D-5DFE1DE3DDD6}"/>
              </c:ext>
            </c:extLst>
          </c:dPt>
          <c:dPt>
            <c:idx val="3"/>
            <c:invertIfNegative val="0"/>
            <c:bubble3D val="0"/>
            <c:spPr>
              <a:solidFill>
                <a:srgbClr val="0B4DC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95D-4F9B-895D-5DFE1DE3DDD6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5D-4F9B-895D-5DFE1DE3DD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C95D-4F9B-895D-5DFE1DE3DD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C95D-4F9B-895D-5DFE1DE3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3"/>
        <c:overlap val="100"/>
        <c:axId val="460362152"/>
        <c:axId val="460362480"/>
      </c:barChart>
      <c:catAx>
        <c:axId val="460362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0362480"/>
        <c:crosses val="autoZero"/>
        <c:auto val="1"/>
        <c:lblAlgn val="ctr"/>
        <c:lblOffset val="100"/>
        <c:noMultiLvlLbl val="0"/>
      </c:catAx>
      <c:valAx>
        <c:axId val="4603624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03621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dirty="0" err="1" smtClean="0"/>
              <a:t>Pie</a:t>
            </a:r>
            <a:r>
              <a:rPr lang="lt-LT" sz="1800" dirty="0" smtClean="0"/>
              <a:t> </a:t>
            </a:r>
            <a:r>
              <a:rPr lang="lt-LT" sz="1800" dirty="0" err="1" smtClean="0"/>
              <a:t>Chart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EF41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F7-4658-835C-D72F27B062C0}"/>
              </c:ext>
            </c:extLst>
          </c:dPt>
          <c:dPt>
            <c:idx val="1"/>
            <c:bubble3D val="0"/>
            <c:spPr>
              <a:solidFill>
                <a:srgbClr val="FEBF3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7F7-4658-835C-D72F27B062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21-4B3F-A39F-C9AF529A83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21-4B3F-A39F-C9AF529A83F5}"/>
              </c:ext>
            </c:extLst>
          </c:dPt>
          <c:cat>
            <c:strRef>
              <c:f>Sheet1!$A$2:$A$5</c:f>
              <c:strCache>
                <c:ptCount val="4"/>
                <c:pt idx="0">
                  <c:v>Number 1</c:v>
                </c:pt>
                <c:pt idx="1">
                  <c:v>Number 2</c:v>
                </c:pt>
                <c:pt idx="2">
                  <c:v>Number 3</c:v>
                </c:pt>
                <c:pt idx="3">
                  <c:v>Number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F7-4658-835C-D72F27B06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pag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BC0F03C4-3A8C-4FCE-B447-DE322F73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41" y="3840479"/>
            <a:ext cx="5560609" cy="2602231"/>
          </a:xfrm>
          <a:prstGeom prst="rect">
            <a:avLst/>
          </a:prstGeom>
        </p:spPr>
        <p:txBody>
          <a:bodyPr anchor="b"/>
          <a:lstStyle>
            <a:lvl1pPr>
              <a:defRPr sz="4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/>
              <a:t>Presentation name goes here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7287D86-E9E5-4E8F-92D7-9490F21B1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0688" y="3573780"/>
            <a:ext cx="1925637" cy="26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Name Surname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2E5E2C2-ED9C-4B14-BD16-5C88B86E54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353892" y="6176327"/>
            <a:ext cx="1750579" cy="26638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noProof="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36285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59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A1DE040-DE2B-41C7-AF8E-B17187AA04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4483280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D229D56-4D34-4E92-B08C-499915E615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17696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B13C218B-CACD-4BF1-8C5D-05BC5CFF4A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3553403A-EB7C-4A11-849E-99EBB2C932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B9417CA9-0B2A-45BB-B815-09173918F6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560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724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B63F-04C8-4BBF-B7CA-5F4E22EE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F8A5E-A664-4014-81AA-4A5DCCD4D0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3EACE-0BF9-419F-9E4A-33E9678098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129449" y="6176327"/>
            <a:ext cx="1750579" cy="2663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662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8B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5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5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5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68B28"/>
                </a:solidFill>
              </a:rPr>
              <a:t>Headline </a:t>
            </a:r>
            <a:endParaRPr lang="lt-LT" b="1" dirty="0">
              <a:solidFill>
                <a:srgbClr val="F68B2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8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F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6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8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6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FEBF3E"/>
                </a:solidFill>
              </a:rPr>
              <a:t>Headline </a:t>
            </a:r>
            <a:endParaRPr lang="lt-LT" b="1" dirty="0">
              <a:solidFill>
                <a:srgbClr val="FEBF3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369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41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7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032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7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EF413D"/>
                </a:solidFill>
              </a:rPr>
              <a:t>Headline </a:t>
            </a:r>
            <a:endParaRPr lang="lt-LT" b="1" dirty="0">
              <a:solidFill>
                <a:srgbClr val="EF413D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85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1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</a:rPr>
              <a:t>Headline </a:t>
            </a:r>
            <a:endParaRPr lang="lt-LT" b="1" dirty="0">
              <a:solidFill>
                <a:srgbClr val="0B4DC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2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err="1" smtClean="0"/>
              <a:t>Numbers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and</a:t>
            </a:r>
            <a:r>
              <a:rPr lang="lt-LT" sz="3600" b="1" dirty="0" smtClean="0"/>
              <a:t> </a:t>
            </a:r>
            <a:r>
              <a:rPr lang="lt-LT" sz="3600" b="1" dirty="0" err="1" smtClean="0"/>
              <a:t>facts</a:t>
            </a:r>
            <a:endParaRPr lang="lt-LT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0064778"/>
              </p:ext>
            </p:extLst>
          </p:nvPr>
        </p:nvGraphicFramePr>
        <p:xfrm>
          <a:off x="565267" y="2026275"/>
          <a:ext cx="4855820" cy="3506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613447739"/>
              </p:ext>
            </p:extLst>
          </p:nvPr>
        </p:nvGraphicFramePr>
        <p:xfrm>
          <a:off x="5421087" y="1427280"/>
          <a:ext cx="6244253" cy="4162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24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B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2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6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2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3EB8D8"/>
                </a:solidFill>
              </a:rPr>
              <a:t>Headline </a:t>
            </a:r>
            <a:endParaRPr lang="lt-LT" b="1" dirty="0">
              <a:solidFill>
                <a:srgbClr val="3EB8D8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DD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3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39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3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0DDA5"/>
                </a:solidFill>
              </a:rPr>
              <a:t>Headline </a:t>
            </a:r>
            <a:endParaRPr lang="lt-LT" b="1" dirty="0">
              <a:solidFill>
                <a:srgbClr val="00DDA5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68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72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909"/>
            <a:ext cx="12192000" cy="6650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50506"/>
            <a:ext cx="1459554" cy="415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6531" y="4468515"/>
            <a:ext cx="41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b="1" dirty="0" smtClean="0">
                <a:solidFill>
                  <a:schemeClr val="bg1"/>
                </a:solidFill>
              </a:rPr>
              <a:t>Headline</a:t>
            </a:r>
          </a:p>
          <a:p>
            <a:r>
              <a:rPr lang="lt-LT" sz="4000" b="1" dirty="0" err="1" smtClean="0">
                <a:solidFill>
                  <a:schemeClr val="bg1"/>
                </a:solidFill>
              </a:rPr>
              <a:t>Number</a:t>
            </a:r>
            <a:r>
              <a:rPr lang="lt-LT" sz="4000" b="1" dirty="0" smtClean="0">
                <a:solidFill>
                  <a:schemeClr val="bg1"/>
                </a:solidFill>
              </a:rPr>
              <a:t> 4</a:t>
            </a:r>
            <a:endParaRPr lang="lt-LT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54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540327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/>
              <a:t>Headline</a:t>
            </a:r>
          </a:p>
          <a:p>
            <a:r>
              <a:rPr lang="lt-LT" sz="3600" b="1" dirty="0" err="1"/>
              <a:t>n</a:t>
            </a:r>
            <a:r>
              <a:rPr lang="lt-LT" sz="3600" b="1" dirty="0" err="1" smtClean="0"/>
              <a:t>umber</a:t>
            </a:r>
            <a:r>
              <a:rPr lang="lt-LT" sz="3600" b="1" dirty="0" smtClean="0"/>
              <a:t> 4</a:t>
            </a:r>
            <a:endParaRPr lang="lt-LT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8672B4"/>
                </a:solidFill>
              </a:rPr>
              <a:t>Headline </a:t>
            </a:r>
            <a:endParaRPr lang="lt-LT" b="1" dirty="0">
              <a:solidFill>
                <a:srgbClr val="8672B4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/>
              <a:t>Lorem</a:t>
            </a:r>
            <a:r>
              <a:rPr lang="lt-LT" sz="1600" dirty="0"/>
              <a:t> </a:t>
            </a:r>
            <a:r>
              <a:rPr lang="lt-LT" sz="1600" dirty="0" err="1"/>
              <a:t>ipsum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sit</a:t>
            </a:r>
            <a:r>
              <a:rPr lang="lt-LT" sz="1600" dirty="0"/>
              <a:t> </a:t>
            </a:r>
            <a:r>
              <a:rPr lang="lt-LT" sz="1600" dirty="0" err="1"/>
              <a:t>amet</a:t>
            </a:r>
            <a:r>
              <a:rPr lang="lt-LT" sz="1600" dirty="0"/>
              <a:t>, </a:t>
            </a:r>
            <a:r>
              <a:rPr lang="lt-LT" sz="1600" dirty="0" err="1"/>
              <a:t>consectetur</a:t>
            </a:r>
            <a:r>
              <a:rPr lang="lt-LT" sz="1600" dirty="0"/>
              <a:t> </a:t>
            </a:r>
            <a:r>
              <a:rPr lang="lt-LT" sz="1600" dirty="0" err="1"/>
              <a:t>adipiscing</a:t>
            </a:r>
            <a:r>
              <a:rPr lang="lt-LT" sz="1600" dirty="0"/>
              <a:t> </a:t>
            </a:r>
            <a:r>
              <a:rPr lang="lt-LT" sz="1600" dirty="0" err="1"/>
              <a:t>elit</a:t>
            </a:r>
            <a:r>
              <a:rPr lang="lt-LT" sz="1600" dirty="0"/>
              <a:t>, </a:t>
            </a:r>
            <a:r>
              <a:rPr lang="lt-LT" sz="1600" dirty="0" err="1"/>
              <a:t>sed</a:t>
            </a:r>
            <a:r>
              <a:rPr lang="lt-LT" sz="1600" dirty="0"/>
              <a:t> </a:t>
            </a:r>
            <a:r>
              <a:rPr lang="lt-LT" sz="1600" dirty="0" err="1"/>
              <a:t>do</a:t>
            </a:r>
            <a:r>
              <a:rPr lang="lt-LT" sz="1600" dirty="0"/>
              <a:t> </a:t>
            </a:r>
            <a:r>
              <a:rPr lang="lt-LT" sz="1600" dirty="0" err="1"/>
              <a:t>eiusmod</a:t>
            </a:r>
            <a:r>
              <a:rPr lang="lt-LT" sz="1600" dirty="0"/>
              <a:t> </a:t>
            </a:r>
            <a:r>
              <a:rPr lang="lt-LT" sz="1600" dirty="0" err="1"/>
              <a:t>tempor</a:t>
            </a:r>
            <a:r>
              <a:rPr lang="lt-LT" sz="1600" dirty="0"/>
              <a:t> </a:t>
            </a:r>
            <a:r>
              <a:rPr lang="lt-LT" sz="1600" dirty="0" err="1"/>
              <a:t>incididunt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labore</a:t>
            </a:r>
            <a:r>
              <a:rPr lang="lt-LT" sz="1600" dirty="0"/>
              <a:t> et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magna</a:t>
            </a:r>
            <a:r>
              <a:rPr lang="lt-LT" sz="1600" dirty="0"/>
              <a:t> </a:t>
            </a:r>
            <a:r>
              <a:rPr lang="lt-LT" sz="1600" dirty="0" err="1"/>
              <a:t>aliqua</a:t>
            </a:r>
            <a:r>
              <a:rPr lang="lt-LT" sz="1600" dirty="0"/>
              <a:t>.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enim</a:t>
            </a:r>
            <a:r>
              <a:rPr lang="lt-LT" sz="1600" dirty="0"/>
              <a:t> </a:t>
            </a:r>
            <a:r>
              <a:rPr lang="lt-LT" sz="1600" dirty="0" err="1"/>
              <a:t>ad</a:t>
            </a:r>
            <a:r>
              <a:rPr lang="lt-LT" sz="1600" dirty="0"/>
              <a:t> minim </a:t>
            </a:r>
            <a:r>
              <a:rPr lang="lt-LT" sz="1600" dirty="0" err="1"/>
              <a:t>veniam</a:t>
            </a:r>
            <a:r>
              <a:rPr lang="lt-LT" sz="1600" dirty="0"/>
              <a:t>, </a:t>
            </a:r>
            <a:r>
              <a:rPr lang="lt-LT" sz="1600" dirty="0" err="1"/>
              <a:t>quis</a:t>
            </a:r>
            <a:r>
              <a:rPr lang="lt-LT" sz="1600" dirty="0"/>
              <a:t> </a:t>
            </a:r>
            <a:r>
              <a:rPr lang="lt-LT" sz="1600" dirty="0" err="1"/>
              <a:t>nostrud</a:t>
            </a:r>
            <a:r>
              <a:rPr lang="lt-LT" sz="1600" dirty="0"/>
              <a:t> </a:t>
            </a:r>
            <a:r>
              <a:rPr lang="lt-LT" sz="1600" dirty="0" err="1"/>
              <a:t>exercitation</a:t>
            </a:r>
            <a:r>
              <a:rPr lang="lt-LT" sz="1600" dirty="0"/>
              <a:t> </a:t>
            </a:r>
            <a:r>
              <a:rPr lang="lt-LT" sz="1600" dirty="0" err="1"/>
              <a:t>ullamco</a:t>
            </a:r>
            <a:r>
              <a:rPr lang="lt-LT" sz="1600" dirty="0"/>
              <a:t> </a:t>
            </a:r>
            <a:r>
              <a:rPr lang="lt-LT" sz="1600" dirty="0" err="1"/>
              <a:t>laboris</a:t>
            </a:r>
            <a:r>
              <a:rPr lang="lt-LT" sz="1600" dirty="0"/>
              <a:t> </a:t>
            </a:r>
            <a:r>
              <a:rPr lang="lt-LT" sz="1600" dirty="0" err="1"/>
              <a:t>nisi</a:t>
            </a:r>
            <a:r>
              <a:rPr lang="lt-LT" sz="1600" dirty="0"/>
              <a:t> </a:t>
            </a:r>
            <a:r>
              <a:rPr lang="lt-LT" sz="1600" dirty="0" err="1"/>
              <a:t>ut</a:t>
            </a:r>
            <a:r>
              <a:rPr lang="lt-LT" sz="1600" dirty="0"/>
              <a:t> </a:t>
            </a:r>
            <a:r>
              <a:rPr lang="lt-LT" sz="1600" dirty="0" err="1"/>
              <a:t>aliquip</a:t>
            </a:r>
            <a:r>
              <a:rPr lang="lt-LT" sz="1600" dirty="0"/>
              <a:t> </a:t>
            </a:r>
            <a:r>
              <a:rPr lang="lt-LT" sz="1600" dirty="0" err="1"/>
              <a:t>ex</a:t>
            </a:r>
            <a:r>
              <a:rPr lang="lt-LT" sz="1600" dirty="0"/>
              <a:t> </a:t>
            </a:r>
            <a:r>
              <a:rPr lang="lt-LT" sz="1600" dirty="0" err="1"/>
              <a:t>ea</a:t>
            </a:r>
            <a:r>
              <a:rPr lang="lt-LT" sz="1600" dirty="0"/>
              <a:t> </a:t>
            </a:r>
            <a:r>
              <a:rPr lang="lt-LT" sz="1600" dirty="0" err="1"/>
              <a:t>commodo</a:t>
            </a:r>
            <a:r>
              <a:rPr lang="lt-LT" sz="1600" dirty="0"/>
              <a:t> </a:t>
            </a:r>
            <a:r>
              <a:rPr lang="lt-LT" sz="1600" dirty="0" err="1"/>
              <a:t>consequat</a:t>
            </a:r>
            <a:r>
              <a:rPr lang="lt-LT" sz="1600" dirty="0"/>
              <a:t>. Duis aute </a:t>
            </a:r>
            <a:r>
              <a:rPr lang="lt-LT" sz="1600" dirty="0" err="1"/>
              <a:t>irure</a:t>
            </a:r>
            <a:r>
              <a:rPr lang="lt-LT" sz="1600" dirty="0"/>
              <a:t> </a:t>
            </a:r>
            <a:r>
              <a:rPr lang="lt-LT" sz="1600" dirty="0" err="1"/>
              <a:t>dolor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reprehenderit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voluptate</a:t>
            </a:r>
            <a:r>
              <a:rPr lang="lt-LT" sz="1600" dirty="0"/>
              <a:t> </a:t>
            </a:r>
            <a:r>
              <a:rPr lang="lt-LT" sz="1600" dirty="0" err="1"/>
              <a:t>velit</a:t>
            </a:r>
            <a:r>
              <a:rPr lang="lt-LT" sz="1600" dirty="0"/>
              <a:t> </a:t>
            </a:r>
            <a:r>
              <a:rPr lang="lt-LT" sz="1600" dirty="0" err="1"/>
              <a:t>esse</a:t>
            </a:r>
            <a:r>
              <a:rPr lang="lt-LT" sz="1600" dirty="0"/>
              <a:t> </a:t>
            </a:r>
            <a:r>
              <a:rPr lang="lt-LT" sz="1600" dirty="0" err="1"/>
              <a:t>cillum</a:t>
            </a:r>
            <a:r>
              <a:rPr lang="lt-LT" sz="1600" dirty="0"/>
              <a:t> </a:t>
            </a:r>
            <a:r>
              <a:rPr lang="lt-LT" sz="1600" dirty="0" err="1"/>
              <a:t>dolore</a:t>
            </a:r>
            <a:r>
              <a:rPr lang="lt-LT" sz="1600" dirty="0"/>
              <a:t> </a:t>
            </a:r>
            <a:r>
              <a:rPr lang="lt-LT" sz="1600" dirty="0" err="1"/>
              <a:t>eu</a:t>
            </a:r>
            <a:r>
              <a:rPr lang="lt-LT" sz="1600" dirty="0"/>
              <a:t> </a:t>
            </a:r>
            <a:r>
              <a:rPr lang="lt-LT" sz="1600" dirty="0" err="1"/>
              <a:t>fugiat</a:t>
            </a:r>
            <a:r>
              <a:rPr lang="lt-LT" sz="1600" dirty="0"/>
              <a:t> </a:t>
            </a:r>
            <a:r>
              <a:rPr lang="lt-LT" sz="1600" dirty="0" err="1"/>
              <a:t>nulla</a:t>
            </a:r>
            <a:r>
              <a:rPr lang="lt-LT" sz="1600" dirty="0"/>
              <a:t> </a:t>
            </a:r>
            <a:r>
              <a:rPr lang="lt-LT" sz="1600" dirty="0" err="1"/>
              <a:t>pariatur</a:t>
            </a:r>
            <a:r>
              <a:rPr lang="lt-LT" sz="1600" dirty="0"/>
              <a:t>. </a:t>
            </a:r>
            <a:r>
              <a:rPr lang="lt-LT" sz="1600" dirty="0" err="1"/>
              <a:t>Excepteur</a:t>
            </a:r>
            <a:r>
              <a:rPr lang="lt-LT" sz="1600" dirty="0"/>
              <a:t> </a:t>
            </a:r>
            <a:r>
              <a:rPr lang="lt-LT" sz="1600" dirty="0" err="1"/>
              <a:t>sint</a:t>
            </a:r>
            <a:r>
              <a:rPr lang="lt-LT" sz="1600" dirty="0"/>
              <a:t> </a:t>
            </a:r>
            <a:r>
              <a:rPr lang="lt-LT" sz="1600" dirty="0" err="1"/>
              <a:t>occaecat</a:t>
            </a:r>
            <a:r>
              <a:rPr lang="lt-LT" sz="1600" dirty="0"/>
              <a:t> </a:t>
            </a:r>
            <a:r>
              <a:rPr lang="lt-LT" sz="1600" dirty="0" err="1"/>
              <a:t>cupidatat</a:t>
            </a:r>
            <a:r>
              <a:rPr lang="lt-LT" sz="1600" dirty="0"/>
              <a:t> </a:t>
            </a:r>
            <a:r>
              <a:rPr lang="lt-LT" sz="1600" dirty="0" err="1"/>
              <a:t>non</a:t>
            </a:r>
            <a:r>
              <a:rPr lang="lt-LT" sz="1600" dirty="0"/>
              <a:t> </a:t>
            </a:r>
            <a:r>
              <a:rPr lang="lt-LT" sz="1600" dirty="0" err="1"/>
              <a:t>proident</a:t>
            </a:r>
            <a:r>
              <a:rPr lang="lt-LT" sz="1600" dirty="0"/>
              <a:t>, </a:t>
            </a:r>
            <a:r>
              <a:rPr lang="lt-LT" sz="1600" dirty="0" err="1"/>
              <a:t>sunt</a:t>
            </a:r>
            <a:r>
              <a:rPr lang="lt-LT" sz="1600" dirty="0"/>
              <a:t> </a:t>
            </a:r>
            <a:r>
              <a:rPr lang="lt-LT" sz="1600" dirty="0" err="1"/>
              <a:t>in</a:t>
            </a:r>
            <a:r>
              <a:rPr lang="lt-LT" sz="1600" dirty="0"/>
              <a:t> </a:t>
            </a:r>
            <a:r>
              <a:rPr lang="lt-LT" sz="1600" dirty="0" err="1"/>
              <a:t>culpa</a:t>
            </a:r>
            <a:r>
              <a:rPr lang="lt-LT" sz="1600" dirty="0"/>
              <a:t> </a:t>
            </a:r>
            <a:r>
              <a:rPr lang="lt-LT" sz="1600" dirty="0" err="1"/>
              <a:t>qui</a:t>
            </a:r>
            <a:r>
              <a:rPr lang="lt-LT" sz="1600" dirty="0"/>
              <a:t> </a:t>
            </a:r>
            <a:r>
              <a:rPr lang="lt-LT" sz="1600" dirty="0" err="1"/>
              <a:t>officia</a:t>
            </a:r>
            <a:r>
              <a:rPr lang="lt-LT" sz="1600" dirty="0"/>
              <a:t> </a:t>
            </a:r>
            <a:r>
              <a:rPr lang="lt-LT" sz="1600" dirty="0" err="1"/>
              <a:t>deserunt</a:t>
            </a:r>
            <a:r>
              <a:rPr lang="lt-LT" sz="1600" dirty="0"/>
              <a:t> </a:t>
            </a:r>
            <a:r>
              <a:rPr lang="lt-LT" sz="1600" dirty="0" err="1"/>
              <a:t>mollit</a:t>
            </a:r>
            <a:r>
              <a:rPr lang="lt-LT" sz="1600" dirty="0"/>
              <a:t> </a:t>
            </a:r>
            <a:r>
              <a:rPr lang="lt-LT" sz="1600" dirty="0" err="1"/>
              <a:t>anim</a:t>
            </a:r>
            <a:r>
              <a:rPr lang="lt-LT" sz="1600" dirty="0"/>
              <a:t> </a:t>
            </a:r>
            <a:r>
              <a:rPr lang="lt-LT" sz="1600" dirty="0" err="1"/>
              <a:t>id</a:t>
            </a:r>
            <a:r>
              <a:rPr lang="lt-LT" sz="1600" dirty="0"/>
              <a:t> </a:t>
            </a:r>
            <a:r>
              <a:rPr lang="lt-LT" sz="1600" dirty="0" err="1"/>
              <a:t>est</a:t>
            </a:r>
            <a:r>
              <a:rPr lang="lt-LT" sz="1600" dirty="0"/>
              <a:t> </a:t>
            </a:r>
            <a:r>
              <a:rPr lang="lt-LT" sz="1600" dirty="0" err="1"/>
              <a:t>laborum</a:t>
            </a:r>
            <a:r>
              <a:rPr lang="lt-LT" sz="1600" dirty="0"/>
              <a:t>.</a:t>
            </a:r>
            <a:endParaRPr lang="lt-LT" sz="1600" b="1" dirty="0">
              <a:solidFill>
                <a:srgbClr val="0B4DC7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/>
              <a:t>Presentation</a:t>
            </a:r>
            <a:r>
              <a:rPr lang="lt-LT" sz="1100" b="1" dirty="0" smtClean="0"/>
              <a:t> name</a:t>
            </a:r>
            <a:endParaRPr lang="lt-LT" sz="11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48969"/>
      </p:ext>
    </p:extLst>
  </p:cSld>
  <p:clrMapOvr>
    <a:masterClrMapping/>
  </p:clrMapOvr>
</p:sld>
</file>

<file path=ppt/theme/theme1.xml><?xml version="1.0" encoding="utf-8"?>
<a:theme xmlns:a="http://schemas.openxmlformats.org/drawingml/2006/main" name="Vilnius_Tech_blue_E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F413D"/>
      </a:accent1>
      <a:accent2>
        <a:srgbClr val="FEBF3E"/>
      </a:accent2>
      <a:accent3>
        <a:srgbClr val="A5A5A5"/>
      </a:accent3>
      <a:accent4>
        <a:srgbClr val="F68B28"/>
      </a:accent4>
      <a:accent5>
        <a:srgbClr val="BDCCD4"/>
      </a:accent5>
      <a:accent6>
        <a:srgbClr val="BDCCD4"/>
      </a:accent6>
      <a:hlink>
        <a:srgbClr val="8672B4"/>
      </a:hlink>
      <a:folHlink>
        <a:srgbClr val="00DD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lnius_Tech_blue_EN" id="{4195F9F4-F3FA-4848-9435-13E275511E9E}" vid="{D8DA613A-126F-4E21-97CA-4A820A2108F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VGTU-9-614</_dlc_DocId>
    <_dlc_DocIdUrl xmlns="51824ea4-e0ca-43f3-928c-2e9890705e6b">
      <Url>http://intranetas.vgtu.lt/_layouts/15/DocIdRedir.aspx?ID=VGTU-9-614</Url>
      <Description>VGTU-9-614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8C2091-8AC9-4388-86FA-1FA395FC5BBE}">
  <ds:schemaRefs>
    <ds:schemaRef ds:uri="http://schemas.openxmlformats.org/package/2006/metadata/core-properties"/>
    <ds:schemaRef ds:uri="http://purl.org/dc/terms/"/>
    <ds:schemaRef ds:uri="51824ea4-e0ca-43f3-928c-2e9890705e6b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1DB714A-D133-42D1-8782-E4872E270CA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53EF52F-26C9-4872-87A5-14DF0379C6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E5E5DA0-4FCA-43E4-84F0-422EAFE4F1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607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Vilnius_Tech_blue_EN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Arnas Švedas</dc:creator>
  <cp:lastModifiedBy>Olga Stančik</cp:lastModifiedBy>
  <cp:revision>16</cp:revision>
  <dcterms:created xsi:type="dcterms:W3CDTF">2020-08-24T11:29:50Z</dcterms:created>
  <dcterms:modified xsi:type="dcterms:W3CDTF">2020-09-01T12:03:34Z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662e88e2-2809-4ff7-8a82-4e5379bb5147</vt:lpwstr>
  </property>
</Properties>
</file>